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3" r:id="rId1"/>
  </p:sldMasterIdLst>
  <p:sldIdLst>
    <p:sldId id="269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51" d="100"/>
          <a:sy n="51" d="100"/>
        </p:scale>
        <p:origin x="2544" y="8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26BF7-E43F-D543-A8E7-E8F39B5B5E62}" type="datetimeFigureOut">
              <a:rPr lang="es-ES" smtClean="0"/>
              <a:t>25/05/2020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‹Nº›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96032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26BF7-E43F-D543-A8E7-E8F39B5B5E62}" type="datetimeFigureOut">
              <a:rPr lang="es-ES" smtClean="0"/>
              <a:t>25/05/2020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7B64E-4FB3-5448-9E8C-C5B8C8B777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3625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26BF7-E43F-D543-A8E7-E8F39B5B5E62}" type="datetimeFigureOut">
              <a:rPr lang="es-ES" smtClean="0"/>
              <a:t>25/05/2020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7B64E-4FB3-5448-9E8C-C5B8C8B777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6211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26BF7-E43F-D543-A8E7-E8F39B5B5E62}" type="datetimeFigureOut">
              <a:rPr lang="es-ES" smtClean="0"/>
              <a:t>25/05/2020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7B64E-4FB3-5448-9E8C-C5B8C8B777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8232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26BF7-E43F-D543-A8E7-E8F39B5B5E62}" type="datetimeFigureOut">
              <a:rPr lang="es-ES" smtClean="0"/>
              <a:t>25/05/2020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‹Nº›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9034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26BF7-E43F-D543-A8E7-E8F39B5B5E62}" type="datetimeFigureOut">
              <a:rPr lang="es-ES" smtClean="0"/>
              <a:t>25/05/2020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7B64E-4FB3-5448-9E8C-C5B8C8B777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1198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26BF7-E43F-D543-A8E7-E8F39B5B5E62}" type="datetimeFigureOut">
              <a:rPr lang="es-ES" smtClean="0"/>
              <a:t>25/05/2020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7B64E-4FB3-5448-9E8C-C5B8C8B777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4296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26BF7-E43F-D543-A8E7-E8F39B5B5E62}" type="datetimeFigureOut">
              <a:rPr lang="es-ES" smtClean="0"/>
              <a:t>25/05/2020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7B64E-4FB3-5448-9E8C-C5B8C8B777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4157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26BF7-E43F-D543-A8E7-E8F39B5B5E62}" type="datetimeFigureOut">
              <a:rPr lang="es-ES" smtClean="0"/>
              <a:t>25/05/2020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7B64E-4FB3-5448-9E8C-C5B8C8B777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768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26BF7-E43F-D543-A8E7-E8F39B5B5E62}" type="datetimeFigureOut">
              <a:rPr lang="es-ES" smtClean="0"/>
              <a:t>25/05/2020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85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26BF7-E43F-D543-A8E7-E8F39B5B5E62}" type="datetimeFigureOut">
              <a:rPr lang="es-ES" smtClean="0"/>
              <a:t>25/05/2020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7B64E-4FB3-5448-9E8C-C5B8C8B777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756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26BF7-E43F-D543-A8E7-E8F39B5B5E62}" type="datetimeFigureOut">
              <a:rPr lang="es-ES" smtClean="0"/>
              <a:t>25/05/2020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7B64E-4FB3-5448-9E8C-C5B8C8B777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5528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6000" t="2445" r="16000" b="7112"/>
          <a:stretch/>
        </p:blipFill>
        <p:spPr>
          <a:xfrm>
            <a:off x="0" y="-1"/>
            <a:ext cx="9144000" cy="686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50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2750" t="1111" r="12375" b="2001"/>
          <a:stretch/>
        </p:blipFill>
        <p:spPr>
          <a:xfrm>
            <a:off x="-68509" y="0"/>
            <a:ext cx="92125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76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2852" t="441" r="12975" b="663"/>
          <a:stretch/>
        </p:blipFill>
        <p:spPr>
          <a:xfrm>
            <a:off x="0" y="0"/>
            <a:ext cx="9144000" cy="704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41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2625" t="223" r="12500" b="223"/>
          <a:stretch/>
        </p:blipFill>
        <p:spPr>
          <a:xfrm>
            <a:off x="-3231" y="0"/>
            <a:ext cx="91695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3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2500" t="-222" r="12875" b="889"/>
          <a:stretch/>
        </p:blipFill>
        <p:spPr>
          <a:xfrm>
            <a:off x="0" y="-20486"/>
            <a:ext cx="9186703" cy="6878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40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2750" t="666" r="12625" b="666"/>
          <a:stretch/>
        </p:blipFill>
        <p:spPr>
          <a:xfrm>
            <a:off x="0" y="0"/>
            <a:ext cx="920115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99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2500" r="12500" b="-444"/>
          <a:stretch/>
        </p:blipFill>
        <p:spPr>
          <a:xfrm>
            <a:off x="0" y="3810"/>
            <a:ext cx="9144000" cy="6854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17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2875" t="444" r="12625" b="666"/>
          <a:stretch/>
        </p:blipFill>
        <p:spPr>
          <a:xfrm>
            <a:off x="0" y="-8406"/>
            <a:ext cx="9196355" cy="686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5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2750" r="12625" b="-444"/>
          <a:stretch/>
        </p:blipFill>
        <p:spPr>
          <a:xfrm>
            <a:off x="0" y="-46046"/>
            <a:ext cx="9144000" cy="692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75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2875" t="223" r="12625" b="223"/>
          <a:stretch/>
        </p:blipFill>
        <p:spPr>
          <a:xfrm>
            <a:off x="1" y="-21991"/>
            <a:ext cx="9144000" cy="687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63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2375" t="-445" r="12625" b="667"/>
          <a:stretch/>
        </p:blipFill>
        <p:spPr>
          <a:xfrm>
            <a:off x="0" y="-25750"/>
            <a:ext cx="9198774" cy="688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40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2500" t="889" r="12875" b="223"/>
          <a:stretch/>
        </p:blipFill>
        <p:spPr>
          <a:xfrm>
            <a:off x="-95164" y="0"/>
            <a:ext cx="92391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25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2750" t="-222" r="12875"/>
          <a:stretch/>
        </p:blipFill>
        <p:spPr>
          <a:xfrm>
            <a:off x="0" y="-38804"/>
            <a:ext cx="9144000" cy="693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45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</TotalTime>
  <Words>0</Words>
  <Application>Microsoft Office PowerPoint</Application>
  <PresentationFormat>Presentación en pantalla 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TUTORÍA UNIVERSITARIA</dc:title>
  <dc:creator>Olga Gisella Martinez Rodriguez</dc:creator>
  <cp:lastModifiedBy>GEOLOGIA</cp:lastModifiedBy>
  <cp:revision>15</cp:revision>
  <dcterms:created xsi:type="dcterms:W3CDTF">2019-08-07T16:18:52Z</dcterms:created>
  <dcterms:modified xsi:type="dcterms:W3CDTF">2020-05-26T03:53:38Z</dcterms:modified>
</cp:coreProperties>
</file>